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sldIdLst>
    <p:sldId id="1070" r:id="rId3"/>
    <p:sldId id="1071" r:id="rId4"/>
    <p:sldId id="1072" r:id="rId5"/>
    <p:sldId id="1073" r:id="rId6"/>
    <p:sldId id="10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352" autoAdjust="0"/>
  </p:normalViewPr>
  <p:slideViewPr>
    <p:cSldViewPr snapToGrid="0">
      <p:cViewPr varScale="1">
        <p:scale>
          <a:sx n="89" d="100"/>
          <a:sy n="89" d="100"/>
        </p:scale>
        <p:origin x="5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贵申 王" userId="201fba2491c5f930" providerId="LiveId" clId="{DCE2E79A-FA80-4B3F-A3B4-A0C24C0A3357}"/>
    <pc:docChg chg="addSld modSld">
      <pc:chgData name="贵申 王" userId="201fba2491c5f930" providerId="LiveId" clId="{DCE2E79A-FA80-4B3F-A3B4-A0C24C0A3357}" dt="2026-09-18T02:39:59.367" v="38" actId="20577"/>
      <pc:docMkLst>
        <pc:docMk/>
      </pc:docMkLst>
      <pc:sldChg chg="modSp mod">
        <pc:chgData name="贵申 王" userId="201fba2491c5f930" providerId="LiveId" clId="{DCE2E79A-FA80-4B3F-A3B4-A0C24C0A3357}" dt="2026-09-18T02:39:40.252" v="30" actId="20577"/>
        <pc:sldMkLst>
          <pc:docMk/>
          <pc:sldMk cId="0" sldId="1070"/>
        </pc:sldMkLst>
        <pc:spChg chg="mod">
          <ac:chgData name="贵申 王" userId="201fba2491c5f930" providerId="LiveId" clId="{DCE2E79A-FA80-4B3F-A3B4-A0C24C0A3357}" dt="2026-09-18T02:39:40.252" v="30" actId="20577"/>
          <ac:spMkLst>
            <pc:docMk/>
            <pc:sldMk cId="0" sldId="1070"/>
            <ac:spMk id="449539" creationId="{AA327C50-F9E7-0415-82CC-A3226530A04A}"/>
          </ac:spMkLst>
        </pc:spChg>
      </pc:sldChg>
      <pc:sldChg chg="modSp mod">
        <pc:chgData name="贵申 王" userId="201fba2491c5f930" providerId="LiveId" clId="{DCE2E79A-FA80-4B3F-A3B4-A0C24C0A3357}" dt="2026-09-18T02:39:43.797" v="32" actId="20577"/>
        <pc:sldMkLst>
          <pc:docMk/>
          <pc:sldMk cId="2206195709" sldId="1071"/>
        </pc:sldMkLst>
        <pc:spChg chg="mod">
          <ac:chgData name="贵申 王" userId="201fba2491c5f930" providerId="LiveId" clId="{DCE2E79A-FA80-4B3F-A3B4-A0C24C0A3357}" dt="2026-09-18T02:39:43.797" v="32" actId="20577"/>
          <ac:spMkLst>
            <pc:docMk/>
            <pc:sldMk cId="2206195709" sldId="1071"/>
            <ac:spMk id="449539" creationId="{AA327C50-F9E7-0415-82CC-A3226530A04A}"/>
          </ac:spMkLst>
        </pc:spChg>
      </pc:sldChg>
      <pc:sldChg chg="modSp mod">
        <pc:chgData name="贵申 王" userId="201fba2491c5f930" providerId="LiveId" clId="{DCE2E79A-FA80-4B3F-A3B4-A0C24C0A3357}" dt="2026-09-18T02:39:49.855" v="34" actId="20577"/>
        <pc:sldMkLst>
          <pc:docMk/>
          <pc:sldMk cId="4222293060" sldId="1072"/>
        </pc:sldMkLst>
        <pc:spChg chg="mod">
          <ac:chgData name="贵申 王" userId="201fba2491c5f930" providerId="LiveId" clId="{DCE2E79A-FA80-4B3F-A3B4-A0C24C0A3357}" dt="2026-09-18T02:39:49.855" v="34" actId="20577"/>
          <ac:spMkLst>
            <pc:docMk/>
            <pc:sldMk cId="4222293060" sldId="1072"/>
            <ac:spMk id="449539" creationId="{AA327C50-F9E7-0415-82CC-A3226530A04A}"/>
          </ac:spMkLst>
        </pc:spChg>
      </pc:sldChg>
      <pc:sldChg chg="modSp mod">
        <pc:chgData name="贵申 王" userId="201fba2491c5f930" providerId="LiveId" clId="{DCE2E79A-FA80-4B3F-A3B4-A0C24C0A3357}" dt="2026-09-18T02:39:54.280" v="36" actId="20577"/>
        <pc:sldMkLst>
          <pc:docMk/>
          <pc:sldMk cId="4058514122" sldId="1073"/>
        </pc:sldMkLst>
        <pc:spChg chg="mod">
          <ac:chgData name="贵申 王" userId="201fba2491c5f930" providerId="LiveId" clId="{DCE2E79A-FA80-4B3F-A3B4-A0C24C0A3357}" dt="2026-09-18T02:39:54.280" v="36" actId="20577"/>
          <ac:spMkLst>
            <pc:docMk/>
            <pc:sldMk cId="4058514122" sldId="1073"/>
            <ac:spMk id="449539" creationId="{AA327C50-F9E7-0415-82CC-A3226530A04A}"/>
          </ac:spMkLst>
        </pc:spChg>
      </pc:sldChg>
      <pc:sldChg chg="modSp add mod">
        <pc:chgData name="贵申 王" userId="201fba2491c5f930" providerId="LiveId" clId="{DCE2E79A-FA80-4B3F-A3B4-A0C24C0A3357}" dt="2026-09-18T02:39:59.367" v="38" actId="20577"/>
        <pc:sldMkLst>
          <pc:docMk/>
          <pc:sldMk cId="1321931479" sldId="1074"/>
        </pc:sldMkLst>
        <pc:spChg chg="mod">
          <ac:chgData name="贵申 王" userId="201fba2491c5f930" providerId="LiveId" clId="{DCE2E79A-FA80-4B3F-A3B4-A0C24C0A3357}" dt="2026-09-18T02:39:59.367" v="38" actId="20577"/>
          <ac:spMkLst>
            <pc:docMk/>
            <pc:sldMk cId="1321931479" sldId="1074"/>
            <ac:spMk id="449539" creationId="{921755BA-D8A6-ABEB-841C-8ED6404D63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76C01-D56A-2637-40B8-8C237AB92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B94F6-E241-6CB6-BBC2-10F5DB4FB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B0AD3-58EA-C7F2-DCBF-2D9FBDF2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DE0FB-914A-4EB4-BEC1-3DE203F6A3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196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BABAF-AE5C-05C8-35EC-A7EEB157E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87645-41E1-96F0-78A9-7B903D8F8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4F671-0A1E-AC31-D527-3A312A1BA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8A565-4F5A-47D8-B41C-2FF59628AF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12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B2973-28AF-1D4E-1957-D11021448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8BFC4-014E-D07C-CA51-9FB1DB61B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16A2D-4582-9889-90C3-41207743F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8FCB1-3C3D-4BB5-8489-5754C6BE58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5025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2EFAEB6-D791-F031-7B25-397BD9F55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EBDFE9-7BD7-CCE1-0E55-481E055B5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90F16AE-C2E8-EB35-1331-C5309484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E5791-A0CD-4F58-877B-E5BC5E4989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129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450165-A93A-8E78-E17B-6F9B119F4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6178E50-286D-6A98-760F-764E8DA15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D0E0C26-C8D8-65FC-F065-5F59AF438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DB983-11AF-47F2-B78A-3D205DADD7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40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E300946-1527-8100-F349-94CE8118D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1D7105C-4973-7E3B-4AF3-D97FD53F7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117600-24BA-438D-C950-F6BD1C41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3D9ED-1AFE-48B0-82BB-C92BA689FC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86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C82996F-E165-7B2E-4A40-5DD0F89AB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B1D03F3-7C3E-9859-3D1D-17E41CB0F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7831082-9809-8DE3-913E-7D456492B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3BEDA-E233-49C8-87A9-8A59CC5A9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3579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D88209E-25D6-8937-EAE8-34C473CB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4F649F-4CB7-6A4C-1BC7-CE085FE2A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A51CA34-F4D2-2813-5A04-F70180EA3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05FE-F12C-49F0-AF10-4D9F901BD0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240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83AEF4-4D38-6592-120C-544242E8B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42C51EA-5190-0D8A-77E1-F15B49E44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15ED70-8C0C-8EA1-FB2D-DFA0AFF66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D3EB0-E1F0-4302-BF59-3800914356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113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06BD2-24EF-2DCB-8F26-D83B41412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F198E-F704-E754-4B49-EA4007E22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9AAB5-D2D2-9382-031A-D25BD2DC8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9D8C0-9AF4-488B-B3FF-003937E773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39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DE251-118D-28AB-BD71-D1D97902B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6B9B9-B1D6-CB65-570B-E0712A6E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16372-5BC6-5866-D483-57C732FE5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1EADA-8966-4CAA-A37E-4C0FE95D6D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7363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21245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6827C46-D876-7295-06C1-6AFE460788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1DA3BF5-3055-E954-7BFE-51EBA8AB4F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16EF6-7D2B-3C8A-FADE-8BB93FBE1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6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EC842-0FF0-6AF9-44AD-FE46E3DA4F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6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0689B-4002-A626-9A3D-B4FCE4C59A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6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4F15F7-67B1-4BD6-AB9E-BACAB3D53C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851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2pPr>
      <a:lvl3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3pPr>
      <a:lvl4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4pPr>
      <a:lvl5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51435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28588" indent="-128588" algn="l" defTabSz="514350" rtl="0" eaLnBrk="0" fontAlgn="base" hangingPunct="0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>
            <a:extLst>
              <a:ext uri="{FF2B5EF4-FFF2-40B4-BE49-F238E27FC236}">
                <a16:creationId xmlns:a16="http://schemas.microsoft.com/office/drawing/2014/main" id="{C2B5FF0B-8CBF-9BCE-C219-AC6856CCA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3999" y="463550"/>
            <a:ext cx="9144000" cy="101092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325 </a:t>
            </a:r>
            <a:r>
              <a:rPr kumimoji="1"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怎能如此 </a:t>
            </a:r>
            <a:b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And can It Be That I Should Gain 1/5</a:t>
            </a:r>
          </a:p>
        </p:txBody>
      </p:sp>
      <p:sp>
        <p:nvSpPr>
          <p:cNvPr id="449539" name="Rectangle 3">
            <a:extLst>
              <a:ext uri="{FF2B5EF4-FFF2-40B4-BE49-F238E27FC236}">
                <a16:creationId xmlns:a16="http://schemas.microsoft.com/office/drawing/2014/main" id="{AA327C50-F9E7-0415-82CC-A3226530A0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71947" y="1881615"/>
            <a:ext cx="11048103" cy="4293273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怎能如此像我这样罪人，也蒙宝血救赎大恩？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主为我受痛苦鞭伤，也为我死在十架上？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奇异的爱，怎能如此 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我主我神为我受死？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奇异的爱，怎能如此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-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我主我神，竟为我死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!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And can it be that I should gain an interest in the Savior’s blood?</a:t>
            </a:r>
            <a:b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Died He for me, who caused His pain, for me, who Him to death pursued?</a:t>
            </a:r>
            <a:b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Amazing love! How can it be that Thou, my God, should die for me?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Amazing love! How can it be that Thou, my God, should die for me!</a:t>
            </a:r>
          </a:p>
          <a:p>
            <a:pPr algn="ctr" eaLnBrk="1" hangingPunct="1">
              <a:buFontTx/>
              <a:buNone/>
            </a:pPr>
            <a:b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>
            <a:extLst>
              <a:ext uri="{FF2B5EF4-FFF2-40B4-BE49-F238E27FC236}">
                <a16:creationId xmlns:a16="http://schemas.microsoft.com/office/drawing/2014/main" id="{C2B5FF0B-8CBF-9BCE-C219-AC6856CCA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3999" y="463550"/>
            <a:ext cx="9144000" cy="101092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325 </a:t>
            </a:r>
            <a:r>
              <a:rPr kumimoji="1"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怎能如此 </a:t>
            </a:r>
            <a:b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And can It Be That I Should Gain 2/5</a:t>
            </a:r>
          </a:p>
        </p:txBody>
      </p:sp>
      <p:sp>
        <p:nvSpPr>
          <p:cNvPr id="449539" name="Rectangle 3">
            <a:extLst>
              <a:ext uri="{FF2B5EF4-FFF2-40B4-BE49-F238E27FC236}">
                <a16:creationId xmlns:a16="http://schemas.microsoft.com/office/drawing/2014/main" id="{AA327C50-F9E7-0415-82CC-A3226530A0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71947" y="1881615"/>
            <a:ext cx="11048103" cy="4293273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何等奇妙！永生主竟受死！有谁能解释这奥秘？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神圣之爱，广阔深长，最高天使也难测量，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上主怜悯，超过猜想，世人都当敬拜景仰。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奇异的爱，怎能如此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-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我主我神，竟为我死！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It is mystery all: The Immortal dies! Who can explore His strange design?</a:t>
            </a:r>
            <a:b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 vain the firstborn seraph tries to sound the depths of love divine!</a:t>
            </a:r>
            <a:b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It is mercy all! Let earth adore; Let angel minds inquire no more.</a:t>
            </a:r>
            <a:b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Amazing love! How can it be that Thou, my God, should die for me!</a:t>
            </a:r>
          </a:p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b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619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>
            <a:extLst>
              <a:ext uri="{FF2B5EF4-FFF2-40B4-BE49-F238E27FC236}">
                <a16:creationId xmlns:a16="http://schemas.microsoft.com/office/drawing/2014/main" id="{C2B5FF0B-8CBF-9BCE-C219-AC6856CCA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3999" y="463550"/>
            <a:ext cx="9144000" cy="101092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325 </a:t>
            </a:r>
            <a:r>
              <a:rPr kumimoji="1"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怎能如此 </a:t>
            </a:r>
            <a:b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And can It Be That I Should Gain 3/5</a:t>
            </a:r>
          </a:p>
        </p:txBody>
      </p:sp>
      <p:sp>
        <p:nvSpPr>
          <p:cNvPr id="449539" name="Rectangle 3">
            <a:extLst>
              <a:ext uri="{FF2B5EF4-FFF2-40B4-BE49-F238E27FC236}">
                <a16:creationId xmlns:a16="http://schemas.microsoft.com/office/drawing/2014/main" id="{AA327C50-F9E7-0415-82CC-A3226530A0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71947" y="1881615"/>
            <a:ext cx="11048103" cy="4293273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我主离开天上宝座荣华，无量恩惠白白赐下，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谦卑虚己，显彰慈爱，流血救赎亚当後代，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恩典怜爱，无边无涯，罪人像我，竟蒙厚爱。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奇异的爱，怎能如此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-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我主我神，竟为我死！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He left His Father’s throne above, so free, so infinite His grace;</a:t>
            </a:r>
            <a:b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Emptied Himself of all but love, and bled for Adam’s helpless race.</a:t>
            </a:r>
            <a:b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It is mercy all, immense and free! for O my God, it found out me.</a:t>
            </a:r>
            <a:b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Amazing love! How can it be that Thou, my God, should die for me!</a:t>
            </a:r>
          </a:p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b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2293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>
            <a:extLst>
              <a:ext uri="{FF2B5EF4-FFF2-40B4-BE49-F238E27FC236}">
                <a16:creationId xmlns:a16="http://schemas.microsoft.com/office/drawing/2014/main" id="{C2B5FF0B-8CBF-9BCE-C219-AC6856CCA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3999" y="463550"/>
            <a:ext cx="9144000" cy="101092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325 </a:t>
            </a:r>
            <a:r>
              <a:rPr kumimoji="1"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怎能如此 </a:t>
            </a:r>
            <a:b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And can It Be That I Should Gain 4/5</a:t>
            </a:r>
          </a:p>
        </p:txBody>
      </p:sp>
      <p:sp>
        <p:nvSpPr>
          <p:cNvPr id="449539" name="Rectangle 3">
            <a:extLst>
              <a:ext uri="{FF2B5EF4-FFF2-40B4-BE49-F238E27FC236}">
                <a16:creationId xmlns:a16="http://schemas.microsoft.com/office/drawing/2014/main" id="{AA327C50-F9E7-0415-82CC-A3226530A0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71947" y="1881615"/>
            <a:ext cx="11048103" cy="4293273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我灵受困，多年在牢狱中，被罪包围，黑暗重重；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主眼发出复活荣光，我灵苏醒，满室光明！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枷锁脱落，心灵获释，我就起来跟随主行。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奇异的爱，怎能如此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-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我主我神，竟为我死！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Long my imprisoned spirit lay fast-bound in sin and nature’s night; 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Thine eye diffused a quickening ray. I woke, the dungeon flamed with light;</a:t>
            </a:r>
            <a:b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My chains fell off, my heart was free; I rose, went forth, and followed Thee. </a:t>
            </a: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Amazing love! How can it be that Thou, my God, should die for me!</a:t>
            </a:r>
          </a:p>
          <a:p>
            <a:pPr marL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b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</a:rPr>
            </a:b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8514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54F4C2C-757B-036D-4248-8439124F4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>
            <a:extLst>
              <a:ext uri="{FF2B5EF4-FFF2-40B4-BE49-F238E27FC236}">
                <a16:creationId xmlns:a16="http://schemas.microsoft.com/office/drawing/2014/main" id="{F8DF91AE-98D4-2D24-2B71-D78EC70465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3999" y="463550"/>
            <a:ext cx="9144000" cy="101092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325 </a:t>
            </a:r>
            <a:r>
              <a:rPr kumimoji="1"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怎能如此 </a:t>
            </a:r>
            <a:b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kumimoji="1"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And can It Be That I Should Gain 5/5</a:t>
            </a:r>
          </a:p>
        </p:txBody>
      </p:sp>
      <p:sp>
        <p:nvSpPr>
          <p:cNvPr id="449539" name="Rectangle 3">
            <a:extLst>
              <a:ext uri="{FF2B5EF4-FFF2-40B4-BE49-F238E27FC236}">
                <a16:creationId xmlns:a16="http://schemas.microsoft.com/office/drawing/2014/main" id="{921755BA-D8A6-ABEB-841C-8ED6404D635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44735" y="1924645"/>
            <a:ext cx="11702528" cy="4293273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en-US" altLang="zh-CN" sz="3200">
                <a:latin typeface="Microsoft YaHei" panose="020B0503020204020204" pitchFamily="34" charset="-122"/>
                <a:ea typeface="Microsoft YaHei" panose="020B0503020204020204" pitchFamily="34" charset="-122"/>
              </a:rPr>
              <a:t>5 </a:t>
            </a:r>
            <a:r>
              <a:rPr lang="zh-CN" altLang="en-US" sz="3200">
                <a:latin typeface="Microsoft YaHei" panose="020B0503020204020204" pitchFamily="34" charset="-122"/>
                <a:ea typeface="Microsoft YaHei" panose="020B0503020204020204" pitchFamily="34" charset="-122"/>
              </a:rPr>
              <a:t>不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再定罪，心中除尽忧愁，我拥有主并祂所有。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主内生活让祂居首，穿起义袍圣洁无垢；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坦然无惧到宝座前，藉主救赎，获得冠冕。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奇异的爱，怎能如此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-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我主我神，竟为我死！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No condemnation now I dread; Jesus, and all in Him, is mine!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Alive in Him, my living Head, And clothed in righteousness divine,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Bold I approach the eternal throne, And claim the crown through Christ, my own.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Amazing love! How can it be that Thou, my God, should die for me!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altLang="zh-CN" sz="28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1931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817</Words>
  <Application>Microsoft Office PowerPoint</Application>
  <PresentationFormat>Widescreen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Microsoft YaHei</vt:lpstr>
      <vt:lpstr>Arial</vt:lpstr>
      <vt:lpstr>Calibri</vt:lpstr>
      <vt:lpstr>Calibri Light</vt:lpstr>
      <vt:lpstr>Times New Roman</vt:lpstr>
      <vt:lpstr>Office Theme</vt:lpstr>
      <vt:lpstr>1_Office Theme</vt:lpstr>
      <vt:lpstr>325 怎能如此  And can It Be That I Should Gain 1/5</vt:lpstr>
      <vt:lpstr>325 怎能如此  And can It Be That I Should Gain 2/5</vt:lpstr>
      <vt:lpstr>325 怎能如此  And can It Be That I Should Gain 3/5</vt:lpstr>
      <vt:lpstr>325 怎能如此  And can It Be That I Should Gain 4/5</vt:lpstr>
      <vt:lpstr>325 怎能如此  And can It Be That I Should Gain 5/5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325 怎能如此  And can It Be That I Should Gain 1/4</dc:title>
  <dc:creator>贵申 王</dc:creator>
  <cp:lastModifiedBy>贵申 王</cp:lastModifiedBy>
  <cp:revision>1</cp:revision>
  <dcterms:created xsi:type="dcterms:W3CDTF">2023-09-28T16:38:22Z</dcterms:created>
  <dcterms:modified xsi:type="dcterms:W3CDTF">2026-09-18T02:40:03Z</dcterms:modified>
</cp:coreProperties>
</file>